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Heebo Light" pitchFamily="2" charset="-79"/>
      <p:regular r:id="rId10"/>
    </p:embeddedFont>
    <p:embeddedFont>
      <p:font typeface="Montserrat" panose="00000500000000000000" pitchFamily="2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7160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jp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40484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Immersive Solar System Exploration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18384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Welcome to our immersive web application, a journey through the solar system and beyond.</a:t>
            </a: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58D276-EBE1-DDAD-4223-D5337E576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1183" y="7693789"/>
            <a:ext cx="1976619" cy="495300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289481E2-90D4-3DBF-FF32-11A69408B233}"/>
              </a:ext>
            </a:extLst>
          </p:cNvPr>
          <p:cNvSpPr/>
          <p:nvPr/>
        </p:nvSpPr>
        <p:spPr>
          <a:xfrm>
            <a:off x="6280190" y="5255250"/>
            <a:ext cx="7556421" cy="2048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By Team Promothéus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Arji Jethin Naga Sai Eswar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Aluru Bala Karthikeya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Akshat Choudhary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Vinod Sambrani</a:t>
            </a:r>
            <a:b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</a:br>
            <a:endParaRPr lang="en-US" sz="175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4587" y="919163"/>
            <a:ext cx="7470577" cy="659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Navigating the Cosmos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529507" y="1894642"/>
            <a:ext cx="22860" cy="5415677"/>
          </a:xfrm>
          <a:prstGeom prst="roundRect">
            <a:avLst>
              <a:gd name="adj" fmla="val 387511"/>
            </a:avLst>
          </a:prstGeom>
          <a:solidFill>
            <a:srgbClr val="4A2C85"/>
          </a:solidFill>
          <a:ln/>
        </p:spPr>
      </p:sp>
      <p:sp>
        <p:nvSpPr>
          <p:cNvPr id="5" name="Shape 2"/>
          <p:cNvSpPr/>
          <p:nvPr/>
        </p:nvSpPr>
        <p:spPr>
          <a:xfrm>
            <a:off x="6755309" y="2357557"/>
            <a:ext cx="738188" cy="22860"/>
          </a:xfrm>
          <a:prstGeom prst="roundRect">
            <a:avLst>
              <a:gd name="adj" fmla="val 387511"/>
            </a:avLst>
          </a:prstGeom>
          <a:solidFill>
            <a:srgbClr val="4A2C85"/>
          </a:solidFill>
          <a:ln/>
        </p:spPr>
      </p:sp>
      <p:sp>
        <p:nvSpPr>
          <p:cNvPr id="6" name="Shape 3"/>
          <p:cNvSpPr/>
          <p:nvPr/>
        </p:nvSpPr>
        <p:spPr>
          <a:xfrm>
            <a:off x="6303705" y="2131814"/>
            <a:ext cx="474464" cy="474464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83846" y="2210872"/>
            <a:ext cx="114181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700963" y="2198101"/>
            <a:ext cx="2636401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Solar System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700963" y="2653991"/>
            <a:ext cx="6191250" cy="962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Explore our home planet &amp; the Solar system, with interactive features that showcase its diverse landscapes and geological formations.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755309" y="4120634"/>
            <a:ext cx="738188" cy="22860"/>
          </a:xfrm>
          <a:prstGeom prst="roundRect">
            <a:avLst>
              <a:gd name="adj" fmla="val 387511"/>
            </a:avLst>
          </a:prstGeom>
          <a:solidFill>
            <a:srgbClr val="4A2C85"/>
          </a:solidFill>
          <a:ln/>
        </p:spPr>
      </p:sp>
      <p:sp>
        <p:nvSpPr>
          <p:cNvPr id="11" name="Shape 8"/>
          <p:cNvSpPr/>
          <p:nvPr/>
        </p:nvSpPr>
        <p:spPr>
          <a:xfrm>
            <a:off x="6303705" y="3894892"/>
            <a:ext cx="474464" cy="474464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51104" y="3973949"/>
            <a:ext cx="179665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700963" y="3961179"/>
            <a:ext cx="2636401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ExoPlanets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700963" y="4417069"/>
            <a:ext cx="6191250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Discover amazing Exo Planet, with a focus on its potential for past or present life, featuring detailed visuals of its surface.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6755309" y="5883712"/>
            <a:ext cx="738188" cy="22860"/>
          </a:xfrm>
          <a:prstGeom prst="roundRect">
            <a:avLst>
              <a:gd name="adj" fmla="val 387511"/>
            </a:avLst>
          </a:prstGeom>
          <a:solidFill>
            <a:srgbClr val="4A2C85"/>
          </a:solidFill>
          <a:ln/>
        </p:spPr>
      </p:sp>
      <p:sp>
        <p:nvSpPr>
          <p:cNvPr id="16" name="Shape 13"/>
          <p:cNvSpPr/>
          <p:nvPr/>
        </p:nvSpPr>
        <p:spPr>
          <a:xfrm>
            <a:off x="6303705" y="5657969"/>
            <a:ext cx="474464" cy="474464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51699" y="5737027"/>
            <a:ext cx="178356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700963" y="5724256"/>
            <a:ext cx="2636401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Interact with them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700963" y="6180147"/>
            <a:ext cx="6191250" cy="1011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Dive into the Planets, witnessing their majestic features and intriguing systems, emphasizing their immense scale and unique characteristics.</a:t>
            </a:r>
            <a:endParaRPr lang="en-US" sz="16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287A3F3-4E2C-409A-5CF1-F20928BD0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1183" y="7693789"/>
            <a:ext cx="1976619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66177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Discovering Exoplanets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/>
            <a:r>
              <a:rPr lang="en-IN" sz="2400" b="1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55Cancri e</a:t>
            </a:r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2058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2">
                    <a:lumMod val="90000"/>
                  </a:schemeClr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Another star that orbits to its host stars taking under 18hrs to complete an Orbit. 55Cancri E is also inhospitably hot-reaching temperatures as high as 4,712 degrees F (2,300 degrees C)</a:t>
            </a:r>
            <a:endParaRPr lang="en-US" sz="175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/>
            <a:r>
              <a:rPr lang="en-IN" sz="2400" b="1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PegasiB</a:t>
            </a:r>
          </a:p>
        </p:txBody>
      </p:sp>
      <p:sp>
        <p:nvSpPr>
          <p:cNvPr id="6" name="Text 4"/>
          <p:cNvSpPr/>
          <p:nvPr/>
        </p:nvSpPr>
        <p:spPr>
          <a:xfrm>
            <a:off x="5332928" y="4215407"/>
            <a:ext cx="3978116" cy="1896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0" i="0" dirty="0">
                <a:solidFill>
                  <a:schemeClr val="bg2">
                    <a:lumMod val="90000"/>
                  </a:schemeClr>
                </a:solidFill>
                <a:effectLst/>
                <a:latin typeface="Heebo Light" pitchFamily="2" charset="-79"/>
                <a:cs typeface="Heebo Light" pitchFamily="2" charset="-79"/>
              </a:rPr>
              <a:t>51 Pegasi is the Flamsteed designation of the host star. The planet was originally designated 51 Pegasi b by Michel Mayor and Didier Queloz, who discovered the planet in 1995</a:t>
            </a:r>
            <a:endParaRPr lang="en-US" sz="1750" dirty="0">
              <a:solidFill>
                <a:schemeClr val="bg2">
                  <a:lumMod val="90000"/>
                </a:schemeClr>
              </a:solidFill>
              <a:latin typeface="Heebo Light" pitchFamily="2" charset="-79"/>
              <a:cs typeface="Heebo Light" pitchFamily="2" charset="-79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/>
            <a:r>
              <a:rPr lang="en-IN" sz="2400" b="1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TOI-1452b</a:t>
            </a:r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89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0" i="0" dirty="0">
                <a:solidFill>
                  <a:schemeClr val="bg2">
                    <a:lumMod val="90000"/>
                  </a:schemeClr>
                </a:solidFill>
                <a:effectLst/>
                <a:latin typeface="Heebo Light" pitchFamily="2" charset="-79"/>
                <a:cs typeface="Heebo Light" pitchFamily="2" charset="-79"/>
              </a:rPr>
              <a:t>The TOI-1452 star system is 99 light-years away from Earth, located in the constellation of Draco. It is a binary pair of dim red dwarf stars separated by only 96 astronomical units (AU)</a:t>
            </a:r>
            <a:endParaRPr lang="en-US" sz="1750" dirty="0">
              <a:solidFill>
                <a:schemeClr val="bg2">
                  <a:lumMod val="90000"/>
                </a:schemeClr>
              </a:solidFill>
              <a:latin typeface="Heebo Light" pitchFamily="2" charset="-79"/>
              <a:cs typeface="Heebo Light" pitchFamily="2" charset="-79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2B6BC0-D7D3-7C83-D336-A0E922D9F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1183" y="7693789"/>
            <a:ext cx="1976619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9604"/>
            <a:ext cx="61364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Interactive 3D Models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802011"/>
            <a:ext cx="6351270" cy="39253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0108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Planets Surface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501289"/>
            <a:ext cx="63512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Explore the Exo Planet's diverse landscape with interactive 3D models, allowing users to explore its surface in detail.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21" y="1802011"/>
            <a:ext cx="6351389" cy="392537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85221" y="60108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Amazing Ring Systems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85221" y="6501289"/>
            <a:ext cx="63513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Discover the beauty and complexity of Exoplanet's rings with interactive 3D models, allowing users to explore their structure and composition.</a:t>
            </a: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E9001F-A549-E2EF-C96F-DEBCF5197C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61183" y="7693789"/>
            <a:ext cx="1976619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5330" y="678418"/>
            <a:ext cx="7673340" cy="1313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Learning Through Simulation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330" y="2306717"/>
            <a:ext cx="1050488" cy="16806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00858" y="2424143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Atmosphere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100858" y="2878367"/>
            <a:ext cx="6307812" cy="1061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Witness the atmosphere that shapes planetary conditions, demonstrating the power of atmosphere and its influence on celestial bodies.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330" y="3987403"/>
            <a:ext cx="1050488" cy="168068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00858" y="4197429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Orbital Mechanics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2100858" y="4651653"/>
            <a:ext cx="6307812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Understand how planets move around stars, exploring the laws of physics that govern their motion.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330" y="5668089"/>
            <a:ext cx="1050488" cy="188297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00858" y="5878116"/>
            <a:ext cx="2713911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Planetary Formation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2100858" y="6332339"/>
            <a:ext cx="6307812" cy="1008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Experience the process of planetary formation from a cloud of gas and dust, showcasing the stages and events that lead to the creation of planets.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0651" y="684967"/>
            <a:ext cx="7018496" cy="601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Connecting with the Cosmos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651" y="1575911"/>
            <a:ext cx="481608" cy="4816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60651" y="2250162"/>
            <a:ext cx="2408277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Stargazing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160651" y="2666643"/>
            <a:ext cx="7795498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Explore the night sky with a virtual star chart, identifying constellations and distant galaxies.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651" y="3552706"/>
            <a:ext cx="481608" cy="4816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60651" y="4226957"/>
            <a:ext cx="2408277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Space Travel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160651" y="4643438"/>
            <a:ext cx="7795498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Experience a simulated journey to other planets and celestial bodies, showcasing the challenges and wonders of interstellar travel.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0651" y="5837634"/>
            <a:ext cx="481608" cy="4816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60651" y="6511885"/>
            <a:ext cx="2408277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Cosmic Events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160651" y="6928366"/>
            <a:ext cx="7795498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Witness the awe-inspiring events of the universe, such as supernovae and black holes, highlighting their impact and significance.</a:t>
            </a:r>
            <a:endParaRPr lang="en-US" sz="15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A3FBCA-E989-0515-5C5D-98D363BE8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61183" y="7693789"/>
            <a:ext cx="1976619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1965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 and Next Steps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7737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immersive web application offers a unique opportunity to explore the solar system and beyond, fostering a deeper understanding of our place in the universe.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2123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 are committed to expanding the application with new features and content, including updated scientific discoveries and interactive simulations.</a:t>
            </a: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7E4045-DD47-C512-58F9-8987B62D0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1183" y="7693789"/>
            <a:ext cx="1976619" cy="495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470</Words>
  <Application>Microsoft Office PowerPoint</Application>
  <PresentationFormat>Custom</PresentationFormat>
  <Paragraphs>53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Heebo Light</vt:lpstr>
      <vt:lpstr>Arial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ARJI JETHIN</cp:lastModifiedBy>
  <cp:revision>6</cp:revision>
  <dcterms:created xsi:type="dcterms:W3CDTF">2024-10-06T06:15:19Z</dcterms:created>
  <dcterms:modified xsi:type="dcterms:W3CDTF">2024-10-06T06:42:40Z</dcterms:modified>
</cp:coreProperties>
</file>